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7"/>
  </p:notesMasterIdLst>
  <p:handoutMasterIdLst>
    <p:handoutMasterId r:id="rId8"/>
  </p:handoutMasterIdLst>
  <p:sldIdLst>
    <p:sldId id="303" r:id="rId2"/>
    <p:sldId id="298" r:id="rId3"/>
    <p:sldId id="297" r:id="rId4"/>
    <p:sldId id="302" r:id="rId5"/>
    <p:sldId id="304" r:id="rId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A0"/>
    <a:srgbClr val="FFDB00"/>
    <a:srgbClr val="FFFFFF"/>
    <a:srgbClr val="9400FF"/>
    <a:srgbClr val="4AA7FF"/>
    <a:srgbClr val="4ACAFF"/>
    <a:srgbClr val="93A0AF"/>
    <a:srgbClr val="482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CA4D6A-35ED-2B42-B70D-268DB7E89D5D}" type="datetime1">
              <a:rPr lang="fr-FR"/>
              <a:pPr>
                <a:defRPr/>
              </a:pPr>
              <a:t>24/01/17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AAD74-9C47-A544-8508-F6CBF3894D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43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D75F56-D050-E64B-AB2E-57C23FB22ED8}" type="datetime1">
              <a:rPr lang="fr-FR"/>
              <a:pPr>
                <a:defRPr/>
              </a:pPr>
              <a:t>24/01/17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8A5937-036E-924C-A400-20869C3346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2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EFF2-42BB-0140-AC5C-B6557E877A8C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0E98-2698-0845-9C40-AA12AF079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24E2-BD57-4843-ABFE-EB8C6D2EFC5D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1832-C5AB-9C4C-845D-0D5297C9E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8" name="Grouper 41"/>
          <p:cNvGrpSpPr>
            <a:grpSpLocks noChangeAspect="1"/>
          </p:cNvGrpSpPr>
          <p:nvPr userDrawn="1"/>
        </p:nvGrpSpPr>
        <p:grpSpPr bwMode="auto">
          <a:xfrm>
            <a:off x="1122363" y="6281738"/>
            <a:ext cx="2306637" cy="720725"/>
            <a:chOff x="2279650" y="3481388"/>
            <a:chExt cx="3752850" cy="1171575"/>
          </a:xfrm>
        </p:grpSpPr>
        <p:sp>
          <p:nvSpPr>
            <p:cNvPr id="9" name="Rectangle 55"/>
            <p:cNvSpPr>
              <a:spLocks noChangeArrowheads="1"/>
            </p:cNvSpPr>
            <p:nvPr/>
          </p:nvSpPr>
          <p:spPr bwMode="auto">
            <a:xfrm>
              <a:off x="3204303" y="3757507"/>
              <a:ext cx="2828197" cy="31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fr-FR" sz="2800">
                  <a:solidFill>
                    <a:srgbClr val="009999"/>
                  </a:solidFill>
                  <a:latin typeface="Bauhaus 93" charset="0"/>
                </a:rPr>
                <a:t>Serenade</a:t>
              </a:r>
            </a:p>
          </p:txBody>
        </p:sp>
        <p:grpSp>
          <p:nvGrpSpPr>
            <p:cNvPr id="10" name="Group 56"/>
            <p:cNvGrpSpPr>
              <a:grpSpLocks noChangeAspect="1"/>
            </p:cNvGrpSpPr>
            <p:nvPr/>
          </p:nvGrpSpPr>
          <p:grpSpPr bwMode="auto">
            <a:xfrm>
              <a:off x="2279650" y="3481388"/>
              <a:ext cx="1046163" cy="1171575"/>
              <a:chOff x="1585" y="706"/>
              <a:chExt cx="2544" cy="2851"/>
            </a:xfrm>
          </p:grpSpPr>
          <p:sp>
            <p:nvSpPr>
              <p:cNvPr id="20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585" y="706"/>
                <a:ext cx="2544" cy="2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_s3130"/>
              <p:cNvSpPr>
                <a:spLocks noChangeArrowheads="1" noTextEdit="1"/>
              </p:cNvSpPr>
              <p:nvPr/>
            </p:nvSpPr>
            <p:spPr bwMode="auto">
              <a:xfrm>
                <a:off x="2383" y="1290"/>
                <a:ext cx="948" cy="955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467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22" name="_s3131"/>
              <p:cNvSpPr>
                <a:spLocks noChangeArrowheads="1"/>
              </p:cNvSpPr>
              <p:nvPr/>
            </p:nvSpPr>
            <p:spPr bwMode="auto">
              <a:xfrm>
                <a:off x="2728" y="957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3" name="_s3132"/>
              <p:cNvSpPr>
                <a:spLocks noChangeArrowheads="1" noTextEdit="1"/>
              </p:cNvSpPr>
              <p:nvPr/>
            </p:nvSpPr>
            <p:spPr bwMode="auto">
              <a:xfrm>
                <a:off x="2697" y="1836"/>
                <a:ext cx="948" cy="955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467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24" name="_s3133"/>
              <p:cNvSpPr>
                <a:spLocks noChangeArrowheads="1"/>
              </p:cNvSpPr>
              <p:nvPr/>
            </p:nvSpPr>
            <p:spPr bwMode="auto">
              <a:xfrm>
                <a:off x="3664" y="2596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5" name="_s3134"/>
              <p:cNvSpPr>
                <a:spLocks noChangeArrowheads="1" noTextEdit="1"/>
              </p:cNvSpPr>
              <p:nvPr/>
            </p:nvSpPr>
            <p:spPr bwMode="auto">
              <a:xfrm>
                <a:off x="2069" y="1836"/>
                <a:ext cx="948" cy="955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467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26" name="_s3135"/>
              <p:cNvSpPr>
                <a:spLocks noChangeArrowheads="1"/>
              </p:cNvSpPr>
              <p:nvPr/>
            </p:nvSpPr>
            <p:spPr bwMode="auto">
              <a:xfrm>
                <a:off x="1792" y="2596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11" name="Group 64"/>
            <p:cNvGrpSpPr>
              <a:grpSpLocks noChangeAspect="1"/>
            </p:cNvGrpSpPr>
            <p:nvPr/>
          </p:nvGrpSpPr>
          <p:grpSpPr bwMode="auto">
            <a:xfrm>
              <a:off x="2310642" y="3540577"/>
              <a:ext cx="963234" cy="1081393"/>
              <a:chOff x="1584" y="703"/>
              <a:chExt cx="2543" cy="2856"/>
            </a:xfrm>
          </p:grpSpPr>
          <p:sp>
            <p:nvSpPr>
              <p:cNvPr id="12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1584" y="703"/>
                <a:ext cx="2543" cy="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_s3138"/>
              <p:cNvSpPr>
                <a:spLocks noChangeShapeType="1"/>
              </p:cNvSpPr>
              <p:nvPr/>
            </p:nvSpPr>
            <p:spPr bwMode="auto">
              <a:xfrm flipH="1">
                <a:off x="2307" y="2291"/>
                <a:ext cx="273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4" name="_s3139"/>
              <p:cNvSpPr>
                <a:spLocks noChangeArrowheads="1"/>
              </p:cNvSpPr>
              <p:nvPr/>
            </p:nvSpPr>
            <p:spPr bwMode="auto">
              <a:xfrm>
                <a:off x="1714" y="2291"/>
                <a:ext cx="634" cy="634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5" name="_s3140"/>
              <p:cNvSpPr>
                <a:spLocks noChangeShapeType="1"/>
              </p:cNvSpPr>
              <p:nvPr/>
            </p:nvSpPr>
            <p:spPr bwMode="auto">
              <a:xfrm>
                <a:off x="3132" y="2291"/>
                <a:ext cx="273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6" name="_s3141"/>
              <p:cNvSpPr>
                <a:spLocks noChangeArrowheads="1"/>
              </p:cNvSpPr>
              <p:nvPr/>
            </p:nvSpPr>
            <p:spPr bwMode="auto">
              <a:xfrm>
                <a:off x="3364" y="2291"/>
                <a:ext cx="634" cy="63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7" name="_s3142"/>
              <p:cNvSpPr>
                <a:spLocks noChangeShapeType="1"/>
              </p:cNvSpPr>
              <p:nvPr/>
            </p:nvSpPr>
            <p:spPr bwMode="auto">
              <a:xfrm flipV="1">
                <a:off x="2859" y="1494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8" name="_s3143"/>
              <p:cNvSpPr>
                <a:spLocks noChangeArrowheads="1"/>
              </p:cNvSpPr>
              <p:nvPr/>
            </p:nvSpPr>
            <p:spPr bwMode="auto">
              <a:xfrm>
                <a:off x="2539" y="853"/>
                <a:ext cx="634" cy="64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9" name="_s3144"/>
              <p:cNvSpPr>
                <a:spLocks noChangeArrowheads="1"/>
              </p:cNvSpPr>
              <p:nvPr/>
            </p:nvSpPr>
            <p:spPr bwMode="auto">
              <a:xfrm>
                <a:off x="2539" y="1814"/>
                <a:ext cx="634" cy="634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C7C1-3F9A-7F45-A7FF-AFB3D85F021B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07F4-6D89-A841-9A52-8A0711F6F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4C4A-2F25-8246-81B4-4A04B0082BA0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05FB-DF29-B24C-B963-017ABF7F1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88057"/>
            <a:ext cx="749808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0173E-7CBB-DA4B-9260-B5EB76B40926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0FC9-9C1F-E44E-A7B9-66D7357E7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4" name="Grouper 39"/>
          <p:cNvGrpSpPr>
            <a:grpSpLocks noChangeAspect="1"/>
          </p:cNvGrpSpPr>
          <p:nvPr userDrawn="1"/>
        </p:nvGrpSpPr>
        <p:grpSpPr bwMode="auto">
          <a:xfrm>
            <a:off x="1122363" y="6281738"/>
            <a:ext cx="2306637" cy="720725"/>
            <a:chOff x="2279650" y="3481388"/>
            <a:chExt cx="3752850" cy="1171575"/>
          </a:xfrm>
        </p:grpSpPr>
        <p:sp>
          <p:nvSpPr>
            <p:cNvPr id="5" name="Rectangle 55"/>
            <p:cNvSpPr>
              <a:spLocks noChangeArrowheads="1"/>
            </p:cNvSpPr>
            <p:nvPr/>
          </p:nvSpPr>
          <p:spPr bwMode="auto">
            <a:xfrm>
              <a:off x="3204303" y="3757507"/>
              <a:ext cx="2828197" cy="312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fr-FR" sz="2800">
                  <a:solidFill>
                    <a:srgbClr val="009999"/>
                  </a:solidFill>
                  <a:latin typeface="Bauhaus 93" charset="0"/>
                </a:rPr>
                <a:t>Serenade</a:t>
              </a:r>
            </a:p>
          </p:txBody>
        </p:sp>
        <p:grpSp>
          <p:nvGrpSpPr>
            <p:cNvPr id="6" name="Group 56"/>
            <p:cNvGrpSpPr>
              <a:grpSpLocks noChangeAspect="1"/>
            </p:cNvGrpSpPr>
            <p:nvPr/>
          </p:nvGrpSpPr>
          <p:grpSpPr bwMode="auto">
            <a:xfrm>
              <a:off x="2279650" y="3481388"/>
              <a:ext cx="1046163" cy="1171575"/>
              <a:chOff x="1585" y="706"/>
              <a:chExt cx="2544" cy="2851"/>
            </a:xfrm>
          </p:grpSpPr>
          <p:sp>
            <p:nvSpPr>
              <p:cNvPr id="16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585" y="706"/>
                <a:ext cx="2544" cy="2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_s3130"/>
              <p:cNvSpPr>
                <a:spLocks noChangeArrowheads="1" noTextEdit="1"/>
              </p:cNvSpPr>
              <p:nvPr/>
            </p:nvSpPr>
            <p:spPr bwMode="auto">
              <a:xfrm>
                <a:off x="2383" y="1290"/>
                <a:ext cx="948" cy="955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467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8" name="_s3131"/>
              <p:cNvSpPr>
                <a:spLocks noChangeArrowheads="1"/>
              </p:cNvSpPr>
              <p:nvPr/>
            </p:nvSpPr>
            <p:spPr bwMode="auto">
              <a:xfrm>
                <a:off x="2728" y="957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9" name="_s3132"/>
              <p:cNvSpPr>
                <a:spLocks noChangeArrowheads="1" noTextEdit="1"/>
              </p:cNvSpPr>
              <p:nvPr/>
            </p:nvSpPr>
            <p:spPr bwMode="auto">
              <a:xfrm>
                <a:off x="2697" y="1836"/>
                <a:ext cx="948" cy="955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467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20" name="_s3133"/>
              <p:cNvSpPr>
                <a:spLocks noChangeArrowheads="1"/>
              </p:cNvSpPr>
              <p:nvPr/>
            </p:nvSpPr>
            <p:spPr bwMode="auto">
              <a:xfrm>
                <a:off x="3664" y="2596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1" name="_s3134"/>
              <p:cNvSpPr>
                <a:spLocks noChangeArrowheads="1" noTextEdit="1"/>
              </p:cNvSpPr>
              <p:nvPr/>
            </p:nvSpPr>
            <p:spPr bwMode="auto">
              <a:xfrm>
                <a:off x="2069" y="1836"/>
                <a:ext cx="948" cy="955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467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22" name="_s3135"/>
              <p:cNvSpPr>
                <a:spLocks noChangeArrowheads="1"/>
              </p:cNvSpPr>
              <p:nvPr/>
            </p:nvSpPr>
            <p:spPr bwMode="auto">
              <a:xfrm>
                <a:off x="1792" y="2596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7" name="Group 64"/>
            <p:cNvGrpSpPr>
              <a:grpSpLocks noChangeAspect="1"/>
            </p:cNvGrpSpPr>
            <p:nvPr/>
          </p:nvGrpSpPr>
          <p:grpSpPr bwMode="auto">
            <a:xfrm>
              <a:off x="2310642" y="3540577"/>
              <a:ext cx="963234" cy="1081393"/>
              <a:chOff x="1584" y="703"/>
              <a:chExt cx="2543" cy="2856"/>
            </a:xfrm>
          </p:grpSpPr>
          <p:sp>
            <p:nvSpPr>
              <p:cNvPr id="8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1584" y="703"/>
                <a:ext cx="2543" cy="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_s3138"/>
              <p:cNvSpPr>
                <a:spLocks noChangeShapeType="1"/>
              </p:cNvSpPr>
              <p:nvPr/>
            </p:nvSpPr>
            <p:spPr bwMode="auto">
              <a:xfrm flipH="1">
                <a:off x="2307" y="2291"/>
                <a:ext cx="273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" name="_s3139"/>
              <p:cNvSpPr>
                <a:spLocks noChangeArrowheads="1"/>
              </p:cNvSpPr>
              <p:nvPr/>
            </p:nvSpPr>
            <p:spPr bwMode="auto">
              <a:xfrm>
                <a:off x="1714" y="2291"/>
                <a:ext cx="634" cy="634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1" name="_s3140"/>
              <p:cNvSpPr>
                <a:spLocks noChangeShapeType="1"/>
              </p:cNvSpPr>
              <p:nvPr/>
            </p:nvSpPr>
            <p:spPr bwMode="auto">
              <a:xfrm>
                <a:off x="3132" y="2291"/>
                <a:ext cx="273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2" name="_s3141"/>
              <p:cNvSpPr>
                <a:spLocks noChangeArrowheads="1"/>
              </p:cNvSpPr>
              <p:nvPr/>
            </p:nvSpPr>
            <p:spPr bwMode="auto">
              <a:xfrm>
                <a:off x="3364" y="2291"/>
                <a:ext cx="634" cy="63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3" name="_s3142"/>
              <p:cNvSpPr>
                <a:spLocks noChangeShapeType="1"/>
              </p:cNvSpPr>
              <p:nvPr/>
            </p:nvSpPr>
            <p:spPr bwMode="auto">
              <a:xfrm flipV="1">
                <a:off x="2859" y="1494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4" name="_s3143"/>
              <p:cNvSpPr>
                <a:spLocks noChangeArrowheads="1"/>
              </p:cNvSpPr>
              <p:nvPr/>
            </p:nvSpPr>
            <p:spPr bwMode="auto">
              <a:xfrm>
                <a:off x="2539" y="853"/>
                <a:ext cx="634" cy="64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5" name="_s3144"/>
              <p:cNvSpPr>
                <a:spLocks noChangeArrowheads="1"/>
              </p:cNvSpPr>
              <p:nvPr/>
            </p:nvSpPr>
            <p:spPr bwMode="auto">
              <a:xfrm>
                <a:off x="2539" y="1814"/>
                <a:ext cx="634" cy="634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</p:grpSp>
      <p:sp>
        <p:nvSpPr>
          <p:cNvPr id="2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4E70-5DAF-C04B-ADB3-923823EC78D3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2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734E5-9A32-9348-A4DD-623406C3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3C73-164A-E74D-8061-C1C58B7DB4DB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4492-51FB-594A-B82D-1F72E7267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0BB1-C486-E04C-892A-3240880F02FC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61BC-A94B-7449-B46A-AE85ACE63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139700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D4BF7139-6C33-4047-A995-C0B703939075}" type="datetime1">
              <a:rPr lang="en-US"/>
              <a:pPr>
                <a:defRPr/>
              </a:pPr>
              <a:t>24/01/17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EE5CCE43-758D-594E-8257-8A6AAA4A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38" name="Line 7"/>
          <p:cNvSpPr>
            <a:spLocks noChangeShapeType="1"/>
          </p:cNvSpPr>
          <p:nvPr userDrawn="1"/>
        </p:nvSpPr>
        <p:spPr bwMode="auto">
          <a:xfrm>
            <a:off x="266700" y="6299200"/>
            <a:ext cx="8597900" cy="0"/>
          </a:xfrm>
          <a:prstGeom prst="line">
            <a:avLst/>
          </a:prstGeom>
          <a:noFill/>
          <a:ln w="28575">
            <a:solidFill>
              <a:srgbClr val="FFA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9" name="Line 9"/>
          <p:cNvSpPr>
            <a:spLocks noChangeShapeType="1"/>
          </p:cNvSpPr>
          <p:nvPr userDrawn="1"/>
        </p:nvSpPr>
        <p:spPr bwMode="auto">
          <a:xfrm>
            <a:off x="1012825" y="1087438"/>
            <a:ext cx="8131175" cy="0"/>
          </a:xfrm>
          <a:prstGeom prst="line">
            <a:avLst/>
          </a:prstGeom>
          <a:noFill/>
          <a:ln w="28575">
            <a:solidFill>
              <a:srgbClr val="00DF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40" name="Grouper 16"/>
          <p:cNvGrpSpPr>
            <a:grpSpLocks noChangeAspect="1"/>
          </p:cNvGrpSpPr>
          <p:nvPr userDrawn="1"/>
        </p:nvGrpSpPr>
        <p:grpSpPr bwMode="auto">
          <a:xfrm>
            <a:off x="338138" y="6311900"/>
            <a:ext cx="2306637" cy="663575"/>
            <a:chOff x="2279650" y="3541713"/>
            <a:chExt cx="3752850" cy="1079500"/>
          </a:xfrm>
        </p:grpSpPr>
        <p:sp>
          <p:nvSpPr>
            <p:cNvPr id="1042" name="Rectangle 55"/>
            <p:cNvSpPr>
              <a:spLocks noChangeArrowheads="1"/>
            </p:cNvSpPr>
            <p:nvPr/>
          </p:nvSpPr>
          <p:spPr bwMode="auto">
            <a:xfrm>
              <a:off x="3204303" y="3758646"/>
              <a:ext cx="2828197" cy="31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fr-FR" sz="2800">
                  <a:solidFill>
                    <a:srgbClr val="009999"/>
                  </a:solidFill>
                  <a:latin typeface="Bauhaus 93" charset="0"/>
                </a:rPr>
                <a:t>Serenade</a:t>
              </a:r>
            </a:p>
          </p:txBody>
        </p:sp>
        <p:grpSp>
          <p:nvGrpSpPr>
            <p:cNvPr id="1043" name="Group 56"/>
            <p:cNvGrpSpPr>
              <a:grpSpLocks noChangeAspect="1"/>
            </p:cNvGrpSpPr>
            <p:nvPr/>
          </p:nvGrpSpPr>
          <p:grpSpPr bwMode="auto">
            <a:xfrm>
              <a:off x="2279650" y="3541796"/>
              <a:ext cx="1046163" cy="887619"/>
              <a:chOff x="1585" y="853"/>
              <a:chExt cx="2544" cy="2160"/>
            </a:xfrm>
          </p:grpSpPr>
          <p:sp>
            <p:nvSpPr>
              <p:cNvPr id="1053" name="AutoShape 57"/>
              <p:cNvSpPr>
                <a:spLocks noChangeAspect="1" noChangeArrowheads="1" noTextEdit="1"/>
              </p:cNvSpPr>
              <p:nvPr/>
            </p:nvSpPr>
            <p:spPr bwMode="auto">
              <a:xfrm>
                <a:off x="1585" y="853"/>
                <a:ext cx="2544" cy="2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4" name="_s3130"/>
              <p:cNvSpPr>
                <a:spLocks noChangeArrowheads="1" noTextEdit="1"/>
              </p:cNvSpPr>
              <p:nvPr/>
            </p:nvSpPr>
            <p:spPr bwMode="auto">
              <a:xfrm>
                <a:off x="2383" y="1293"/>
                <a:ext cx="948" cy="955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467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55" name="_s3131"/>
              <p:cNvSpPr>
                <a:spLocks noChangeArrowheads="1"/>
              </p:cNvSpPr>
              <p:nvPr/>
            </p:nvSpPr>
            <p:spPr bwMode="auto">
              <a:xfrm>
                <a:off x="2728" y="960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056" name="_s3132"/>
              <p:cNvSpPr>
                <a:spLocks noChangeArrowheads="1" noTextEdit="1"/>
              </p:cNvSpPr>
              <p:nvPr/>
            </p:nvSpPr>
            <p:spPr bwMode="auto">
              <a:xfrm>
                <a:off x="2697" y="1833"/>
                <a:ext cx="948" cy="955"/>
              </a:xfrm>
              <a:prstGeom prst="ellipse">
                <a:avLst/>
              </a:prstGeom>
              <a:solidFill>
                <a:schemeClr val="hlink">
                  <a:alpha val="50195"/>
                </a:schemeClr>
              </a:solidFill>
              <a:ln w="467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57" name="_s3133"/>
              <p:cNvSpPr>
                <a:spLocks noChangeArrowheads="1"/>
              </p:cNvSpPr>
              <p:nvPr/>
            </p:nvSpPr>
            <p:spPr bwMode="auto">
              <a:xfrm>
                <a:off x="3664" y="2600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058" name="_s3134"/>
              <p:cNvSpPr>
                <a:spLocks noChangeArrowheads="1" noTextEdit="1"/>
              </p:cNvSpPr>
              <p:nvPr/>
            </p:nvSpPr>
            <p:spPr bwMode="auto">
              <a:xfrm>
                <a:off x="2069" y="1833"/>
                <a:ext cx="948" cy="955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467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59" name="_s3135"/>
              <p:cNvSpPr>
                <a:spLocks noChangeArrowheads="1"/>
              </p:cNvSpPr>
              <p:nvPr/>
            </p:nvSpPr>
            <p:spPr bwMode="auto">
              <a:xfrm>
                <a:off x="1792" y="2600"/>
                <a:ext cx="258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1044" name="Group 64"/>
            <p:cNvGrpSpPr>
              <a:grpSpLocks noChangeAspect="1"/>
            </p:cNvGrpSpPr>
            <p:nvPr/>
          </p:nvGrpSpPr>
          <p:grpSpPr bwMode="auto">
            <a:xfrm>
              <a:off x="2311400" y="3541713"/>
              <a:ext cx="963613" cy="1079500"/>
              <a:chOff x="1586" y="706"/>
              <a:chExt cx="2544" cy="2851"/>
            </a:xfrm>
          </p:grpSpPr>
          <p:sp>
            <p:nvSpPr>
              <p:cNvPr id="1045" name="AutoShape 65"/>
              <p:cNvSpPr>
                <a:spLocks noChangeAspect="1" noChangeArrowheads="1" noTextEdit="1"/>
              </p:cNvSpPr>
              <p:nvPr/>
            </p:nvSpPr>
            <p:spPr bwMode="auto">
              <a:xfrm>
                <a:off x="1584" y="706"/>
                <a:ext cx="2543" cy="2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_s3138"/>
              <p:cNvSpPr>
                <a:spLocks noChangeShapeType="1"/>
              </p:cNvSpPr>
              <p:nvPr/>
            </p:nvSpPr>
            <p:spPr bwMode="auto">
              <a:xfrm flipH="1">
                <a:off x="2307" y="2288"/>
                <a:ext cx="273" cy="1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47" name="_s3139"/>
              <p:cNvSpPr>
                <a:spLocks noChangeArrowheads="1"/>
              </p:cNvSpPr>
              <p:nvPr/>
            </p:nvSpPr>
            <p:spPr bwMode="auto">
              <a:xfrm>
                <a:off x="1714" y="2288"/>
                <a:ext cx="634" cy="634"/>
              </a:xfrm>
              <a:prstGeom prst="ellipse">
                <a:avLst/>
              </a:prstGeom>
              <a:solidFill>
                <a:srgbClr val="99FF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048" name="_s3140"/>
              <p:cNvSpPr>
                <a:spLocks noChangeShapeType="1"/>
              </p:cNvSpPr>
              <p:nvPr/>
            </p:nvSpPr>
            <p:spPr bwMode="auto">
              <a:xfrm>
                <a:off x="3132" y="2288"/>
                <a:ext cx="273" cy="1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49" name="_s3141"/>
              <p:cNvSpPr>
                <a:spLocks noChangeArrowheads="1"/>
              </p:cNvSpPr>
              <p:nvPr/>
            </p:nvSpPr>
            <p:spPr bwMode="auto">
              <a:xfrm>
                <a:off x="3364" y="2288"/>
                <a:ext cx="634" cy="63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050" name="_s3142"/>
              <p:cNvSpPr>
                <a:spLocks noChangeShapeType="1"/>
              </p:cNvSpPr>
              <p:nvPr/>
            </p:nvSpPr>
            <p:spPr bwMode="auto">
              <a:xfrm flipV="1">
                <a:off x="2859" y="1497"/>
                <a:ext cx="0" cy="3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fr-FR"/>
              </a:p>
            </p:txBody>
          </p:sp>
          <p:sp>
            <p:nvSpPr>
              <p:cNvPr id="1051" name="_s3143"/>
              <p:cNvSpPr>
                <a:spLocks noChangeArrowheads="1"/>
              </p:cNvSpPr>
              <p:nvPr/>
            </p:nvSpPr>
            <p:spPr bwMode="auto">
              <a:xfrm>
                <a:off x="2539" y="856"/>
                <a:ext cx="634" cy="64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052" name="_s3144"/>
              <p:cNvSpPr>
                <a:spLocks noChangeArrowheads="1"/>
              </p:cNvSpPr>
              <p:nvPr/>
            </p:nvSpPr>
            <p:spPr bwMode="auto">
              <a:xfrm>
                <a:off x="2539" y="1811"/>
                <a:ext cx="634" cy="641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endParaRPr lang="en-GB" sz="2800"/>
              </a:p>
            </p:txBody>
          </p:sp>
        </p:grpSp>
      </p:grpSp>
      <p:pic>
        <p:nvPicPr>
          <p:cNvPr id="1041" name="Imag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107950"/>
            <a:ext cx="9715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9" r:id="rId2"/>
    <p:sldLayoutId id="2147483945" r:id="rId3"/>
    <p:sldLayoutId id="2147483940" r:id="rId4"/>
    <p:sldLayoutId id="2147483941" r:id="rId5"/>
    <p:sldLayoutId id="2147483946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3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emf"/><Relationship Id="rId9" Type="http://schemas.openxmlformats.org/officeDocument/2006/relationships/image" Target="../media/image21.jpeg"/><Relationship Id="rId10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 30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3000375"/>
            <a:ext cx="3427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1431925" y="1285875"/>
            <a:ext cx="7407275" cy="1473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fr-FR" b="1" i="1" dirty="0" err="1"/>
              <a:t>Safe</a:t>
            </a:r>
            <a:r>
              <a:rPr lang="fr-FR" b="1" i="1" dirty="0"/>
              <a:t>(r) and </a:t>
            </a:r>
            <a:r>
              <a:rPr lang="fr-FR" b="1" i="1" dirty="0" err="1"/>
              <a:t>Ecodesign</a:t>
            </a:r>
            <a:r>
              <a:rPr lang="fr-FR" b="1" i="1" dirty="0"/>
              <a:t> </a:t>
            </a:r>
            <a:r>
              <a:rPr lang="fr-FR" b="1" i="1" dirty="0" err="1"/>
              <a:t>Research</a:t>
            </a:r>
            <a:r>
              <a:rPr lang="fr-FR" b="1" i="1" dirty="0"/>
              <a:t> and Education </a:t>
            </a:r>
            <a:r>
              <a:rPr lang="fr-FR" b="1" i="1" dirty="0" err="1"/>
              <a:t>applied</a:t>
            </a:r>
            <a:r>
              <a:rPr lang="fr-FR" b="1" i="1" dirty="0"/>
              <a:t> to </a:t>
            </a:r>
            <a:r>
              <a:rPr lang="fr-FR" b="1" i="1" dirty="0" err="1"/>
              <a:t>NAnomaterial</a:t>
            </a:r>
            <a:r>
              <a:rPr lang="fr-FR" b="1" i="1" dirty="0"/>
              <a:t> </a:t>
            </a:r>
            <a:r>
              <a:rPr lang="fr-FR" b="1" i="1" dirty="0" err="1"/>
              <a:t>DEvelopment</a:t>
            </a:r>
            <a:endParaRPr lang="en-GB" b="1" i="1" dirty="0"/>
          </a:p>
        </p:txBody>
      </p:sp>
      <p:sp>
        <p:nvSpPr>
          <p:cNvPr id="12291" name="Sous-titre 27"/>
          <p:cNvSpPr>
            <a:spLocks noGrp="1"/>
          </p:cNvSpPr>
          <p:nvPr>
            <p:ph type="subTitle" idx="1"/>
          </p:nvPr>
        </p:nvSpPr>
        <p:spPr>
          <a:xfrm>
            <a:off x="1431925" y="2649538"/>
            <a:ext cx="7407275" cy="722312"/>
          </a:xfrm>
        </p:spPr>
        <p:txBody>
          <a:bodyPr/>
          <a:lstStyle/>
          <a:p>
            <a:pPr marL="26988" eaLnBrk="1" hangingPunct="1"/>
            <a:r>
              <a:rPr lang="en-GB" sz="2400" b="1" i="1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“The new generation of materials safer by design”</a:t>
            </a:r>
            <a:r>
              <a:rPr lang="fr-FR" altLang="ja-JP" sz="3200" b="1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endParaRPr lang="en-GB">
              <a:solidFill>
                <a:srgbClr val="320E04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Espace réservé du numéro de diapositive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BF024E-27FA-3E48-9618-09445739F726}" type="slidenum">
              <a:rPr lang="en-US" sz="1200">
                <a:solidFill>
                  <a:srgbClr val="B5A788"/>
                </a:solidFill>
              </a:rPr>
              <a:pPr eaLnBrk="1" hangingPunct="1"/>
              <a:t>1</a:t>
            </a:fld>
            <a:endParaRPr lang="en-US" sz="1200">
              <a:solidFill>
                <a:srgbClr val="B5A788"/>
              </a:solidFill>
            </a:endParaRPr>
          </a:p>
        </p:txBody>
      </p:sp>
      <p:sp>
        <p:nvSpPr>
          <p:cNvPr id="12293" name="ZoneTexte 29"/>
          <p:cNvSpPr txBox="1">
            <a:spLocks noChangeArrowheads="1"/>
          </p:cNvSpPr>
          <p:nvPr/>
        </p:nvSpPr>
        <p:spPr bwMode="auto">
          <a:xfrm>
            <a:off x="2028825" y="4556125"/>
            <a:ext cx="621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dirty="0"/>
              <a:t>Financial and administrative </a:t>
            </a:r>
            <a:r>
              <a:rPr lang="fr-FR" sz="1800" b="1" dirty="0" err="1"/>
              <a:t>director</a:t>
            </a:r>
            <a:r>
              <a:rPr lang="fr-FR" sz="1800" b="1" dirty="0"/>
              <a:t>: S. </a:t>
            </a:r>
            <a:r>
              <a:rPr lang="fr-FR" sz="1800" b="1" dirty="0" err="1"/>
              <a:t>Pekar-Bonifay</a:t>
            </a:r>
            <a:endParaRPr lang="fr-FR" sz="1800" b="1" dirty="0"/>
          </a:p>
          <a:p>
            <a:pPr algn="ctr" eaLnBrk="1" hangingPunct="1"/>
            <a:r>
              <a:rPr lang="fr-FR" sz="1800" b="1" dirty="0" err="1"/>
              <a:t>Scientific</a:t>
            </a:r>
            <a:r>
              <a:rPr lang="fr-FR" sz="1800" b="1" dirty="0"/>
              <a:t> and </a:t>
            </a:r>
            <a:r>
              <a:rPr lang="fr-FR" sz="1800" b="1" dirty="0" err="1"/>
              <a:t>outreach</a:t>
            </a:r>
            <a:r>
              <a:rPr lang="fr-FR" sz="1800" b="1" dirty="0"/>
              <a:t> manager: C. de </a:t>
            </a:r>
            <a:r>
              <a:rPr lang="fr-FR" sz="1800" b="1" dirty="0" err="1"/>
              <a:t>Garidel</a:t>
            </a:r>
            <a:r>
              <a:rPr lang="fr-FR" sz="1800" b="1" dirty="0"/>
              <a:t>-Thoron</a:t>
            </a:r>
          </a:p>
          <a:p>
            <a:pPr algn="ctr" eaLnBrk="1" hangingPunct="1"/>
            <a:r>
              <a:rPr lang="fr-FR" sz="1800" b="1" dirty="0"/>
              <a:t>Administrative manager : </a:t>
            </a:r>
            <a:r>
              <a:rPr lang="fr-FR" sz="1800" b="1" dirty="0" smtClean="0"/>
              <a:t>B. </a:t>
            </a:r>
            <a:r>
              <a:rPr lang="fr-FR" sz="1800" b="1" smtClean="0"/>
              <a:t>Bourlion</a:t>
            </a:r>
            <a:endParaRPr lang="fr-FR" sz="1800" b="1" dirty="0"/>
          </a:p>
        </p:txBody>
      </p:sp>
      <p:sp>
        <p:nvSpPr>
          <p:cNvPr id="12294" name="ZoneTexte 28"/>
          <p:cNvSpPr txBox="1">
            <a:spLocks noChangeArrowheads="1"/>
          </p:cNvSpPr>
          <p:nvPr/>
        </p:nvSpPr>
        <p:spPr bwMode="auto">
          <a:xfrm>
            <a:off x="2590800" y="63881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Safer and Ecodesign Research and Education applied to NAnomaterial DEvelopment</a:t>
            </a:r>
            <a:endParaRPr lang="en-GB" sz="1200"/>
          </a:p>
        </p:txBody>
      </p:sp>
      <p:pic>
        <p:nvPicPr>
          <p:cNvPr id="12295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68263"/>
            <a:ext cx="97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14713" y="3498850"/>
            <a:ext cx="344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fr-FR" sz="1800" b="1"/>
              <a:t>Coordination CEREGE: </a:t>
            </a:r>
          </a:p>
          <a:p>
            <a:pPr algn="ctr" defTabSz="914400" eaLnBrk="1" hangingPunct="1"/>
            <a:r>
              <a:rPr lang="fr-FR" sz="1800" b="1"/>
              <a:t>Directors : JY Bottero, J Rose</a:t>
            </a:r>
          </a:p>
          <a:p>
            <a:pPr algn="ctr" defTabSz="914400" eaLnBrk="1" hangingPunct="1"/>
            <a:r>
              <a:rPr lang="fr-FR" sz="1800" b="1"/>
              <a:t>Deputy director : A Masion</a:t>
            </a:r>
          </a:p>
        </p:txBody>
      </p:sp>
      <p:pic>
        <p:nvPicPr>
          <p:cNvPr id="12297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975" y="114300"/>
            <a:ext cx="9255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195263"/>
            <a:ext cx="27479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114300"/>
            <a:ext cx="38623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30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3000375"/>
            <a:ext cx="34274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re 26"/>
          <p:cNvSpPr>
            <a:spLocks noGrp="1"/>
          </p:cNvSpPr>
          <p:nvPr>
            <p:ph type="ctrTitle"/>
          </p:nvPr>
        </p:nvSpPr>
        <p:spPr>
          <a:xfrm>
            <a:off x="1206500" y="1914525"/>
            <a:ext cx="7607300" cy="75247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fr-FR" b="1" i="1" dirty="0" smtClean="0"/>
              <a:t>TITLE in Bold Italic Gill Sans MT (Titres) [39]</a:t>
            </a:r>
            <a:endParaRPr lang="en-GB" b="1" i="1" dirty="0"/>
          </a:p>
        </p:txBody>
      </p:sp>
      <p:sp>
        <p:nvSpPr>
          <p:cNvPr id="13315" name="Sous-titre 27"/>
          <p:cNvSpPr>
            <a:spLocks noGrp="1"/>
          </p:cNvSpPr>
          <p:nvPr>
            <p:ph type="subTitle" idx="1"/>
          </p:nvPr>
        </p:nvSpPr>
        <p:spPr>
          <a:xfrm>
            <a:off x="987425" y="3665538"/>
            <a:ext cx="8083550" cy="722312"/>
          </a:xfrm>
        </p:spPr>
        <p:txBody>
          <a:bodyPr/>
          <a:lstStyle/>
          <a:p>
            <a:pPr marL="26988" algn="ctr" eaLnBrk="1" hangingPunct="1"/>
            <a:r>
              <a:rPr lang="fr-FR" sz="2800" b="1" i="1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Your name here (in Bold Italic Gill Sans MT [28])</a:t>
            </a:r>
          </a:p>
          <a:p>
            <a:pPr marL="26988" algn="ctr" eaLnBrk="1" hangingPunct="1"/>
            <a:r>
              <a:rPr lang="fr-FR" sz="24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University/department affiliation (in normal Gill Sans MT [24])</a:t>
            </a:r>
          </a:p>
          <a:p>
            <a:pPr marL="26988" algn="ctr" eaLnBrk="1" hangingPunct="1"/>
            <a:r>
              <a:rPr lang="fr-FR" sz="24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email@place.fr</a:t>
            </a:r>
          </a:p>
          <a:p>
            <a:pPr marL="26988" algn="ctr" eaLnBrk="1" hangingPunct="1"/>
            <a:endParaRPr lang="en-GB" sz="2400">
              <a:solidFill>
                <a:srgbClr val="320E04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Espace réservé du numéro de diapositive 3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2FB463-0474-6742-B9B0-0E13C51A2565}" type="slidenum">
              <a:rPr lang="en-US" sz="1200">
                <a:solidFill>
                  <a:srgbClr val="B5A788"/>
                </a:solidFill>
              </a:rPr>
              <a:pPr eaLnBrk="1" hangingPunct="1"/>
              <a:t>2</a:t>
            </a:fld>
            <a:endParaRPr lang="en-US" sz="1200">
              <a:solidFill>
                <a:srgbClr val="B5A788"/>
              </a:solidFill>
            </a:endParaRPr>
          </a:p>
        </p:txBody>
      </p:sp>
      <p:sp>
        <p:nvSpPr>
          <p:cNvPr id="13317" name="ZoneTexte 28"/>
          <p:cNvSpPr txBox="1">
            <a:spLocks noChangeArrowheads="1"/>
          </p:cNvSpPr>
          <p:nvPr/>
        </p:nvSpPr>
        <p:spPr bwMode="auto">
          <a:xfrm>
            <a:off x="2590800" y="63881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Safer and Ecodesign Research and Education applied to NAnomaterial DEvelopment</a:t>
            </a:r>
            <a:endParaRPr lang="en-GB" sz="1200"/>
          </a:p>
        </p:txBody>
      </p:sp>
      <p:pic>
        <p:nvPicPr>
          <p:cNvPr id="13318" name="Imag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68263"/>
            <a:ext cx="97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975" y="114300"/>
            <a:ext cx="9255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195263"/>
            <a:ext cx="27479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114300"/>
            <a:ext cx="38623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4300" y="-635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SERENADE </a:t>
            </a:r>
            <a:r>
              <a:rPr lang="fr-FR" dirty="0" err="1" smtClean="0"/>
              <a:t>aknowledgement</a:t>
            </a:r>
            <a:r>
              <a:rPr lang="fr-FR" dirty="0" smtClean="0"/>
              <a:t> </a:t>
            </a:r>
            <a:r>
              <a:rPr lang="fr-FR" dirty="0" err="1" smtClean="0"/>
              <a:t>statement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6500" y="1765300"/>
            <a:ext cx="7499350" cy="3302000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SERENADE basic </a:t>
            </a:r>
            <a:r>
              <a:rPr lang="fr-FR" sz="2400" dirty="0" err="1" smtClean="0">
                <a:solidFill>
                  <a:schemeClr val="tx2"/>
                </a:solidFill>
              </a:rPr>
              <a:t>aknowledgment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statement</a:t>
            </a:r>
            <a:r>
              <a:rPr lang="fr-FR" sz="2400" dirty="0" smtClean="0">
                <a:solidFill>
                  <a:schemeClr val="tx2"/>
                </a:solidFill>
              </a:rPr>
              <a:t> for use </a:t>
            </a:r>
            <a:r>
              <a:rPr lang="fr-FR" sz="2400" dirty="0" err="1" smtClean="0">
                <a:solidFill>
                  <a:schemeClr val="tx2"/>
                </a:solidFill>
              </a:rPr>
              <a:t>at</a:t>
            </a:r>
            <a:r>
              <a:rPr lang="fr-FR" sz="2400" dirty="0" smtClean="0">
                <a:solidFill>
                  <a:schemeClr val="tx2"/>
                </a:solidFill>
              </a:rPr>
              <a:t> end of </a:t>
            </a:r>
            <a:r>
              <a:rPr lang="fr-FR" sz="2400" dirty="0" err="1" smtClean="0">
                <a:solidFill>
                  <a:schemeClr val="tx2"/>
                </a:solidFill>
              </a:rPr>
              <a:t>papers</a:t>
            </a:r>
            <a:r>
              <a:rPr lang="fr-FR" sz="2400" dirty="0" smtClean="0">
                <a:solidFill>
                  <a:schemeClr val="tx2"/>
                </a:solidFill>
              </a:rPr>
              <a:t> :</a:t>
            </a:r>
          </a:p>
          <a:p>
            <a:pPr>
              <a:buFontTx/>
              <a:buChar char="-"/>
              <a:defRPr/>
            </a:pPr>
            <a:r>
              <a:rPr lang="fr-FR" sz="1800" dirty="0"/>
              <a:t>e</a:t>
            </a:r>
            <a:r>
              <a:rPr lang="fr-FR" sz="1800" dirty="0" smtClean="0"/>
              <a:t>n </a:t>
            </a:r>
            <a:r>
              <a:rPr lang="fr-FR" sz="1800" dirty="0"/>
              <a:t>français : « Ce travail réalisé dans le cadre du </a:t>
            </a:r>
            <a:r>
              <a:rPr lang="fr-FR" sz="1800" dirty="0" err="1"/>
              <a:t>Labex</a:t>
            </a:r>
            <a:r>
              <a:rPr lang="fr-FR" sz="1800" dirty="0"/>
              <a:t> SERENADE portant la référence ANR-11-LABX-0064 a bénéficié d'une aide de l’Etat gérée par l'Agence Nationale de la Recherche au titre du Projet Investissements d’Avenir A*MIDEX portant la référence n°ANR-11-IDEX-0001-02</a:t>
            </a:r>
            <a:r>
              <a:rPr lang="fr-FR" sz="1800" dirty="0" smtClean="0"/>
              <a:t>.»</a:t>
            </a:r>
            <a:endParaRPr lang="fr-FR" sz="1800" dirty="0"/>
          </a:p>
          <a:p>
            <a:pPr>
              <a:buFontTx/>
              <a:buChar char="-"/>
              <a:defRPr/>
            </a:pPr>
            <a:r>
              <a:rPr lang="fr-FR" sz="1800" dirty="0" smtClean="0"/>
              <a:t>in </a:t>
            </a:r>
            <a:r>
              <a:rPr lang="fr-FR" sz="1800" dirty="0" err="1" smtClean="0"/>
              <a:t>english</a:t>
            </a:r>
            <a:r>
              <a:rPr lang="fr-FR" sz="1800" dirty="0" smtClean="0"/>
              <a:t> : « </a:t>
            </a:r>
            <a:r>
              <a:rPr lang="en-US" sz="1800" dirty="0" smtClean="0"/>
              <a:t>This work has been carried out in the framework of the </a:t>
            </a:r>
            <a:r>
              <a:rPr lang="en-US" sz="1800" dirty="0" err="1" smtClean="0"/>
              <a:t>Labex</a:t>
            </a:r>
            <a:r>
              <a:rPr lang="en-US" sz="1800" dirty="0" smtClean="0"/>
              <a:t> SERENADE (ANR-11-LABX-0064) and of the A*MIDEX project (ANR-11-IDEX-0001-02), funded by the «</a:t>
            </a:r>
            <a:r>
              <a:rPr lang="en-US" sz="1800" dirty="0" err="1" smtClean="0"/>
              <a:t>Investissements</a:t>
            </a:r>
            <a:r>
              <a:rPr lang="en-US" sz="1800" dirty="0" smtClean="0"/>
              <a:t> </a:t>
            </a:r>
            <a:r>
              <a:rPr lang="en-US" sz="1800" dirty="0" err="1" smtClean="0"/>
              <a:t>d’Avenir</a:t>
            </a:r>
            <a:r>
              <a:rPr lang="en-US" sz="1800" dirty="0" smtClean="0"/>
              <a:t>» French Government program managed by the French National Research Agency (ANR).</a:t>
            </a:r>
            <a:r>
              <a:rPr lang="fr-FR" sz="1800" dirty="0" smtClean="0"/>
              <a:t>»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sz="1600" dirty="0" smtClean="0">
              <a:solidFill>
                <a:srgbClr val="C9550C"/>
              </a:solidFill>
              <a:latin typeface="Meta-ItalicCaps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fr-F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4300" y="-635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handy</a:t>
            </a:r>
            <a:r>
              <a:rPr lang="fr-FR" dirty="0" smtClean="0"/>
              <a:t> logos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use</a:t>
            </a:r>
            <a:endParaRPr lang="fr-FR" dirty="0"/>
          </a:p>
        </p:txBody>
      </p:sp>
      <p:pic>
        <p:nvPicPr>
          <p:cNvPr id="15362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2081213"/>
            <a:ext cx="27828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5" y="2530475"/>
            <a:ext cx="9509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75" y="1339850"/>
            <a:ext cx="34940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606800"/>
            <a:ext cx="11525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3871913"/>
            <a:ext cx="1968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75" y="2697163"/>
            <a:ext cx="88106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30"/>
          <p:cNvPicPr>
            <a:picLocks noChangeAspect="1"/>
          </p:cNvPicPr>
          <p:nvPr/>
        </p:nvPicPr>
        <p:blipFill>
          <a:blip r:embed="rId8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575" y="3871913"/>
            <a:ext cx="25638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538" y="4983163"/>
            <a:ext cx="4330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4300" y="-6350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handy</a:t>
            </a:r>
            <a:r>
              <a:rPr lang="fr-FR" dirty="0" smtClean="0"/>
              <a:t> logos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use</a:t>
            </a:r>
            <a:endParaRPr lang="fr-FR" dirty="0"/>
          </a:p>
        </p:txBody>
      </p:sp>
      <p:pic>
        <p:nvPicPr>
          <p:cNvPr id="16386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482" y="1951038"/>
            <a:ext cx="881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3813175"/>
            <a:ext cx="169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0" y="1219200"/>
            <a:ext cx="133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550" y="1219200"/>
            <a:ext cx="1428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8" y="2446338"/>
            <a:ext cx="9001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25" y="2154238"/>
            <a:ext cx="140176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dukelogo_vert_pms287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638" y="2382838"/>
            <a:ext cx="1096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http://www.fipec.org/site/components/com_mtree/img/listings/m/5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9338" y="5499100"/>
            <a:ext cx="13922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2908300"/>
            <a:ext cx="1841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600" y="3073400"/>
            <a:ext cx="101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3943350"/>
            <a:ext cx="1308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4903788"/>
            <a:ext cx="186531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Imag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763" y="3457575"/>
            <a:ext cx="19923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0" y="1219200"/>
            <a:ext cx="1812133" cy="6411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750" y="4336586"/>
            <a:ext cx="3263900" cy="5672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639" y="5278121"/>
            <a:ext cx="1409699" cy="5638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0400" y="4847260"/>
            <a:ext cx="1536700" cy="99473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19049</TotalTime>
  <Words>167</Words>
  <Application>Microsoft Macintosh PowerPoint</Application>
  <PresentationFormat>Présentation à l'écran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Solstice</vt:lpstr>
      <vt:lpstr>Safe(r) and Ecodesign Research and Education applied to NAnomaterial DEvelopment</vt:lpstr>
      <vt:lpstr>TITLE in Bold Italic Gill Sans MT (Titres) [39]</vt:lpstr>
      <vt:lpstr>SERENADE aknowledgement statement</vt:lpstr>
      <vt:lpstr>Here are some handy logos you may want to use</vt:lpstr>
      <vt:lpstr>Here are some handy logos you may want to use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jerome rose</dc:creator>
  <cp:lastModifiedBy>Camille</cp:lastModifiedBy>
  <cp:revision>566</cp:revision>
  <dcterms:created xsi:type="dcterms:W3CDTF">2015-01-28T16:13:20Z</dcterms:created>
  <dcterms:modified xsi:type="dcterms:W3CDTF">2017-01-24T13:13:16Z</dcterms:modified>
</cp:coreProperties>
</file>